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3"/>
    <p:sldId id="258" r:id="rId4"/>
    <p:sldId id="257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2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971600" y="3284984"/>
            <a:ext cx="7408333" cy="252020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有关</a:t>
            </a:r>
            <a:r>
              <a:rPr lang="zh-CN" altLang="fr-FR" sz="4800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微信使用</a:t>
            </a:r>
            <a:r>
              <a:rPr lang="zh-CN" altLang="fr-FR" sz="4800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培训</a:t>
            </a:r>
            <a:endParaRPr lang="zh-CN" altLang="fr-FR" sz="4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  <a:sym typeface="+mn-ea"/>
            </a:endParaRPr>
          </a:p>
          <a:p>
            <a:pPr marL="0" indent="0" algn="ctr">
              <a:buNone/>
            </a:pPr>
            <a:endParaRPr lang="zh-CN" altLang="fr-FR" sz="4800" b="1" dirty="0">
              <a:solidFill>
                <a:srgbClr val="FF0000"/>
              </a:solidFill>
              <a:latin typeface="隶书" pitchFamily="49" charset="-122"/>
              <a:ea typeface="隶书" pitchFamily="49" charset="-122"/>
              <a:sym typeface="+mn-ea"/>
            </a:endParaRPr>
          </a:p>
          <a:p>
            <a:pPr marL="0" indent="0" algn="ctr">
              <a:buNone/>
            </a:pPr>
            <a:r>
              <a:rPr lang="zh-CN" altLang="en-US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胡振山  </a:t>
            </a:r>
            <a:r>
              <a:rPr lang="en-US" altLang="zh-CN" b="1" dirty="0" smtClean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2016</a:t>
            </a:r>
            <a:r>
              <a:rPr lang="zh-CN" altLang="en-US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年</a:t>
            </a:r>
            <a:r>
              <a:rPr lang="en-US" altLang="zh-CN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5</a:t>
            </a:r>
            <a:r>
              <a:rPr lang="zh-CN" altLang="en-US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  <a:t>月</a:t>
            </a:r>
            <a:br>
              <a:rPr lang="zh-CN" altLang="en-US" b="1" dirty="0">
                <a:solidFill>
                  <a:srgbClr val="FF0000"/>
                </a:solidFill>
                <a:latin typeface="隶书" pitchFamily="49" charset="-122"/>
                <a:ea typeface="隶书" pitchFamily="49" charset="-122"/>
                <a:sym typeface="+mn-ea"/>
              </a:rPr>
            </a:br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539750" y="1484503"/>
            <a:ext cx="8229600" cy="1252728"/>
          </a:xfrm>
        </p:spPr>
        <p:txBody>
          <a:bodyPr>
            <a:normAutofit/>
          </a:bodyPr>
          <a:lstStyle/>
          <a:p>
            <a:r>
              <a:rPr lang="zh-CN" altLang="fr-FR" sz="4800" b="1" dirty="0">
                <a:solidFill>
                  <a:srgbClr val="FF0000"/>
                </a:solidFill>
                <a:latin typeface="黑体" pitchFamily="49" charset="-122"/>
                <a:ea typeface="黑体" pitchFamily="49" charset="-122"/>
                <a:sym typeface="+mn-ea"/>
              </a:rPr>
              <a:t>山东科技大学成人高等教育</a:t>
            </a:r>
            <a:endParaRPr lang="zh-CN" altLang="en-US" sz="4800" dirty="0">
              <a:latin typeface="黑体" pitchFamily="49" charset="-122"/>
              <a:ea typeface="黑体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zh-CN" altLang="en-US" sz="3600" dirty="0" smtClean="0"/>
              <a:t>功能</a:t>
            </a:r>
            <a:endParaRPr lang="en-US" altLang="zh-CN" sz="3600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3600" dirty="0"/>
              <a:t> </a:t>
            </a:r>
            <a:r>
              <a:rPr lang="zh-CN" altLang="en-US" sz="3600" dirty="0" smtClean="0"/>
              <a:t>       </a:t>
            </a:r>
            <a:r>
              <a:rPr lang="zh-CN" altLang="en-US" sz="2400" dirty="0" smtClean="0"/>
              <a:t>展示山东科技大学继续教育学院</a:t>
            </a:r>
            <a:r>
              <a:rPr lang="zh-CN" altLang="en-US" sz="2400" dirty="0"/>
              <a:t>风貌，提升知名度。如学院简介、发展历程、机构设置等导航栏目。推送最新工作动态、工作文件内容等。推送各种会议通知、学院、科室工作安排等。推送教学通知、教务考试通知、考场安排等信息。推送招生、报名信息。 </a:t>
            </a:r>
            <a:endParaRPr lang="en-US" altLang="zh-CN" sz="2400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山科大继续教育 微信服务号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skdjxjy1962</a:t>
            </a:r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sz="2800" dirty="0" smtClean="0"/>
              <a:t>山科大继续教育 微信服务号：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/>
              <a:t> </a:t>
            </a:r>
            <a:r>
              <a:rPr lang="en-US" altLang="zh-CN" sz="2800" dirty="0" smtClean="0"/>
              <a:t> </a:t>
            </a:r>
            <a:r>
              <a:rPr lang="zh-CN" altLang="en-US" sz="2800" dirty="0" smtClean="0"/>
              <a:t>微信搜索：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   </a:t>
            </a:r>
            <a:r>
              <a:rPr lang="zh-CN" altLang="en-US" sz="2800" dirty="0" smtClean="0"/>
              <a:t>扫一扫 关注</a:t>
            </a:r>
            <a:endParaRPr lang="en-US" altLang="zh-CN" sz="2800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山科大继续教育 微信服务号：</a:t>
            </a:r>
            <a:r>
              <a:rPr lang="en-US" altLang="zh-CN" sz="2800" dirty="0"/>
              <a:t>skdjxjy1962</a:t>
            </a:r>
            <a:endParaRPr lang="zh-CN" altLang="en-US" sz="2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356992"/>
            <a:ext cx="2457450" cy="2457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err="1" smtClean="0"/>
              <a:t>WiFi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101</a:t>
            </a:r>
            <a:r>
              <a:rPr lang="zh-CN" altLang="en-US" sz="2800" dirty="0" smtClean="0"/>
              <a:t>     密码：</a:t>
            </a:r>
            <a:r>
              <a:rPr lang="en-US" altLang="zh-CN" sz="2800" dirty="0" smtClean="0"/>
              <a:t>101101101</a:t>
            </a:r>
            <a:r>
              <a:rPr lang="zh-CN" altLang="en-US" sz="2800" dirty="0" smtClean="0"/>
              <a:t>      搜索</a:t>
            </a:r>
            <a:r>
              <a:rPr lang="en-US" altLang="zh-CN" sz="2800" dirty="0" err="1" smtClean="0"/>
              <a:t>skdjxjy</a:t>
            </a:r>
            <a:r>
              <a:rPr lang="en-US" altLang="zh-CN" sz="2800" dirty="0" err="1" smtClean="0">
                <a:latin typeface="华文新魏" charset="0"/>
                <a:ea typeface="华文新魏" charset="0"/>
              </a:rPr>
              <a:t>1962</a:t>
            </a:r>
            <a:r>
              <a:rPr lang="en-US" altLang="zh-CN" sz="2800" dirty="0" smtClean="0"/>
              <a:t>   </a:t>
            </a:r>
            <a:r>
              <a:rPr lang="zh-CN" altLang="en-US" sz="2800" dirty="0" smtClean="0"/>
              <a:t>或扫描二维码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800" dirty="0" smtClean="0"/>
              <a:t>功能菜单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【</a:t>
            </a:r>
            <a:r>
              <a:rPr lang="zh-CN" altLang="en-US" sz="2800" dirty="0" smtClean="0"/>
              <a:t>教学管理</a:t>
            </a:r>
            <a:r>
              <a:rPr lang="en-US" altLang="zh-CN" sz="2800" dirty="0" smtClean="0"/>
              <a:t>】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                                  教学</a:t>
            </a:r>
            <a:r>
              <a:rPr lang="zh-CN" altLang="en-US" sz="2000" dirty="0"/>
              <a:t>流程  考试信息  学籍问答  非学历学习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【</a:t>
            </a:r>
            <a:r>
              <a:rPr lang="zh-CN" altLang="en-US" sz="2800" dirty="0" smtClean="0"/>
              <a:t>招生管理</a:t>
            </a:r>
            <a:r>
              <a:rPr lang="en-US" altLang="zh-CN" sz="2800" dirty="0" smtClean="0"/>
              <a:t>】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                                   报考</a:t>
            </a:r>
            <a:r>
              <a:rPr lang="zh-CN" altLang="en-US" sz="2000" dirty="0"/>
              <a:t>须知  专业介绍  报名流程  招生问答</a:t>
            </a:r>
            <a:endParaRPr lang="en-US" altLang="zh-CN" sz="2000" dirty="0"/>
          </a:p>
          <a:p>
            <a:pPr>
              <a:lnSpc>
                <a:spcPct val="150000"/>
              </a:lnSpc>
            </a:pPr>
            <a:r>
              <a:rPr lang="en-US" altLang="zh-CN" sz="2800" dirty="0" smtClean="0"/>
              <a:t>【</a:t>
            </a:r>
            <a:r>
              <a:rPr lang="zh-CN" altLang="en-US" sz="2800" dirty="0" smtClean="0"/>
              <a:t>综合服务</a:t>
            </a:r>
            <a:r>
              <a:rPr lang="en-US" altLang="zh-CN" sz="2800" dirty="0" smtClean="0"/>
              <a:t>】</a:t>
            </a:r>
            <a:endParaRPr lang="en-US" altLang="zh-CN" sz="2800" dirty="0" smtClean="0"/>
          </a:p>
          <a:p>
            <a:pPr>
              <a:lnSpc>
                <a:spcPct val="150000"/>
              </a:lnSpc>
            </a:pPr>
            <a:r>
              <a:rPr lang="zh-CN" altLang="en-US" sz="2000" dirty="0" smtClean="0"/>
              <a:t>                                   学院简介  工作流程  科室电话  会议通知</a:t>
            </a:r>
            <a:endParaRPr lang="zh-CN" altLang="en-US" sz="2000" dirty="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/>
              <a:t>山科大继续教育 微信服务号：</a:t>
            </a:r>
            <a:r>
              <a:rPr lang="en-US" altLang="zh-CN" sz="2800" dirty="0" smtClean="0"/>
              <a:t>skdjxjy</a:t>
            </a:r>
            <a:r>
              <a:rPr lang="en-US" altLang="zh-CN" sz="2800" dirty="0" smtClean="0">
                <a:latin typeface="华文新魏" charset="0"/>
                <a:ea typeface="华文新魏" charset="0"/>
              </a:rPr>
              <a:t>1962</a:t>
            </a:r>
            <a:endParaRPr lang="en-US" altLang="zh-CN" sz="2800" dirty="0" smtClean="0">
              <a:latin typeface="华文新魏" charset="0"/>
              <a:ea typeface="华文新魏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2800" dirty="0" smtClean="0"/>
              <a:t>实名制：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网名</a:t>
            </a:r>
            <a:r>
              <a:rPr lang="en-US" altLang="zh-CN" sz="2800" dirty="0" smtClean="0"/>
              <a:t>+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姓名</a:t>
            </a:r>
            <a:r>
              <a:rPr lang="en-US" altLang="zh-CN" sz="2800" dirty="0" smtClean="0"/>
              <a:t>+</a:t>
            </a:r>
            <a:endParaRPr lang="en-US" altLang="zh-CN" sz="2800" dirty="0" smtClean="0"/>
          </a:p>
          <a:p>
            <a:pPr marL="0" indent="0">
              <a:buNone/>
            </a:pPr>
            <a:r>
              <a:rPr lang="zh-CN" altLang="en-US" sz="2800" dirty="0" smtClean="0"/>
              <a:t>函授站名</a:t>
            </a:r>
            <a:endParaRPr lang="en-US" altLang="zh-CN" sz="2800" dirty="0" smtClean="0"/>
          </a:p>
          <a:p>
            <a:endParaRPr lang="en-US" altLang="zh-CN" sz="2800" dirty="0"/>
          </a:p>
          <a:p>
            <a:endParaRPr lang="en-US" altLang="zh-CN" sz="2800" dirty="0" smtClean="0"/>
          </a:p>
          <a:p>
            <a:endParaRPr lang="en-US" altLang="zh-CN" sz="2800" dirty="0"/>
          </a:p>
          <a:p>
            <a:endParaRPr lang="zh-CN" altLang="en-US" sz="28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山科大</a:t>
            </a:r>
            <a:r>
              <a:rPr lang="zh-CN" altLang="en-US" smtClean="0"/>
              <a:t>继续教育管理微</a:t>
            </a:r>
            <a:r>
              <a:rPr lang="zh-CN" altLang="en-US" dirty="0" smtClean="0"/>
              <a:t>信群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700942"/>
            <a:ext cx="5068007" cy="4810796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6600" dirty="0" smtClean="0"/>
              <a:t>谢谢</a:t>
            </a:r>
            <a:endParaRPr lang="en-US" altLang="zh-CN" sz="6600" dirty="0" smtClean="0"/>
          </a:p>
          <a:p>
            <a:pPr marL="0" indent="0" algn="ctr">
              <a:buNone/>
            </a:pPr>
            <a:r>
              <a:rPr lang="zh-CN" altLang="en-US" sz="6600" dirty="0"/>
              <a:t>再见</a:t>
            </a:r>
            <a:endParaRPr lang="zh-CN" altLang="en-US" sz="6600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波形">
  <a:themeElements>
    <a:clrScheme name="波形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波形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波形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538</Words>
  <Application>WPS 演示</Application>
  <PresentationFormat>全屏显示(4:3)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7" baseType="lpstr">
      <vt:lpstr>波形</vt:lpstr>
      <vt:lpstr>山东科技大学成人高等教育</vt:lpstr>
      <vt:lpstr>山科大继续教育 微信服务号：skdjxjy1962</vt:lpstr>
      <vt:lpstr>山科大继续教育 微信服务号：skdjxjy1962</vt:lpstr>
      <vt:lpstr>山科大继续教育 微信服务号：skdjxjy1962</vt:lpstr>
      <vt:lpstr>山科大继续教育管理微信群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山科大继续教育 微信服务号</dc:title>
  <dc:creator>Administrator</dc:creator>
  <cp:lastModifiedBy>Administrator</cp:lastModifiedBy>
  <cp:revision>14</cp:revision>
  <dcterms:created xsi:type="dcterms:W3CDTF">2016-05-09T00:45:00Z</dcterms:created>
  <dcterms:modified xsi:type="dcterms:W3CDTF">2016-05-27T06:22:02Z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2052-10.1.0.5745</vt:lpwstr>
  </property>
</Properties>
</file>